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64" r:id="rId3"/>
    <p:sldId id="257" r:id="rId4"/>
    <p:sldId id="258" r:id="rId5"/>
    <p:sldId id="265" r:id="rId6"/>
    <p:sldId id="266" r:id="rId7"/>
    <p:sldId id="267" r:id="rId8"/>
    <p:sldId id="268" r:id="rId9"/>
    <p:sldId id="269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9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C3892F64-B68E-4D77-B82F-2CE2A700FED3}" type="datetimeFigureOut">
              <a:rPr lang="en-US" smtClean="0"/>
              <a:t>7/28/2023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42AF16B8-813A-4E79-9FA6-744FF404239E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3619188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92F64-B68E-4D77-B82F-2CE2A700FED3}" type="datetimeFigureOut">
              <a:rPr lang="en-US" smtClean="0"/>
              <a:t>7/28/2023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F16B8-813A-4E79-9FA6-744FF40423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4245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92F64-B68E-4D77-B82F-2CE2A700FED3}" type="datetimeFigureOut">
              <a:rPr lang="en-US" smtClean="0"/>
              <a:t>7/28/2023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F16B8-813A-4E79-9FA6-744FF40423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4472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92F64-B68E-4D77-B82F-2CE2A700FED3}" type="datetimeFigureOut">
              <a:rPr lang="en-US" smtClean="0"/>
              <a:t>7/28/2023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F16B8-813A-4E79-9FA6-744FF40423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9124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92F64-B68E-4D77-B82F-2CE2A700FED3}" type="datetimeFigureOut">
              <a:rPr lang="en-US" smtClean="0"/>
              <a:t>7/28/2023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F16B8-813A-4E79-9FA6-744FF404239E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8310499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92F64-B68E-4D77-B82F-2CE2A700FED3}" type="datetimeFigureOut">
              <a:rPr lang="en-US" smtClean="0"/>
              <a:t>7/28/2023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F16B8-813A-4E79-9FA6-744FF40423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0193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92F64-B68E-4D77-B82F-2CE2A700FED3}" type="datetimeFigureOut">
              <a:rPr lang="en-US" smtClean="0"/>
              <a:t>7/28/2023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F16B8-813A-4E79-9FA6-744FF40423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4633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92F64-B68E-4D77-B82F-2CE2A700FED3}" type="datetimeFigureOut">
              <a:rPr lang="en-US" smtClean="0"/>
              <a:t>7/28/2023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F16B8-813A-4E79-9FA6-744FF40423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1057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92F64-B68E-4D77-B82F-2CE2A700FED3}" type="datetimeFigureOut">
              <a:rPr lang="en-US" smtClean="0"/>
              <a:t>7/28/2023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F16B8-813A-4E79-9FA6-744FF40423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3105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92F64-B68E-4D77-B82F-2CE2A700FED3}" type="datetimeFigureOut">
              <a:rPr lang="en-US" smtClean="0"/>
              <a:t>7/28/2023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F16B8-813A-4E79-9FA6-744FF40423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2728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92F64-B68E-4D77-B82F-2CE2A700FED3}" type="datetimeFigureOut">
              <a:rPr lang="en-US" smtClean="0"/>
              <a:t>7/28/2023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F16B8-813A-4E79-9FA6-744FF40423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8291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C3892F64-B68E-4D77-B82F-2CE2A700FED3}" type="datetimeFigureOut">
              <a:rPr lang="en-US" smtClean="0"/>
              <a:t>7/28/2023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42AF16B8-813A-4E79-9FA6-744FF40423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9483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FDA8BA-AF5D-6D55-D786-C984DC3A942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Procedural Generation</a:t>
            </a:r>
            <a:br>
              <a:rPr lang="en-US" dirty="0"/>
            </a:br>
            <a:r>
              <a:rPr lang="en-US" dirty="0"/>
              <a:t>Study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42BA37D-F193-EB5E-9D9A-639DEFC8AE7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By: Skyler Gentner</a:t>
            </a:r>
          </a:p>
        </p:txBody>
      </p:sp>
    </p:spTree>
    <p:extLst>
      <p:ext uri="{BB962C8B-B14F-4D97-AF65-F5344CB8AC3E}">
        <p14:creationId xmlns:p14="http://schemas.microsoft.com/office/powerpoint/2010/main" val="57422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F4A2A-55CD-300E-DA61-EFD459566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 of Study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4B71F7-E8EF-3305-D843-B75AB89783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Generate Terrain using Perlin Noise</a:t>
            </a:r>
          </a:p>
          <a:p>
            <a:r>
              <a:rPr lang="en-US" dirty="0"/>
              <a:t>Generate Terrain using Worley Noise</a:t>
            </a:r>
          </a:p>
          <a:p>
            <a:r>
              <a:rPr lang="en-US" dirty="0"/>
              <a:t>Generate Terrain using Fractal Noise</a:t>
            </a:r>
          </a:p>
          <a:p>
            <a:endParaRPr lang="en-US" dirty="0"/>
          </a:p>
          <a:p>
            <a:r>
              <a:rPr lang="en-US" dirty="0"/>
              <a:t>Determine which type of noise stated above generates the most realistic looking terrain</a:t>
            </a:r>
          </a:p>
        </p:txBody>
      </p:sp>
    </p:spTree>
    <p:extLst>
      <p:ext uri="{BB962C8B-B14F-4D97-AF65-F5344CB8AC3E}">
        <p14:creationId xmlns:p14="http://schemas.microsoft.com/office/powerpoint/2010/main" val="40818924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3F114D-7639-FF0F-8C7A-5B99512597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9680" y="232913"/>
            <a:ext cx="9692640" cy="897692"/>
          </a:xfrm>
        </p:spPr>
        <p:txBody>
          <a:bodyPr/>
          <a:lstStyle/>
          <a:p>
            <a:pPr algn="ctr"/>
            <a:r>
              <a:rPr lang="en-US" dirty="0"/>
              <a:t>Perlin Noise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D2A6D5-FC19-2659-BF23-FBF113A87E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39" y="1690778"/>
            <a:ext cx="5368194" cy="25638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72C0D72-6A2E-2B41-2372-1941822F6FD7}"/>
              </a:ext>
            </a:extLst>
          </p:cNvPr>
          <p:cNvSpPr txBox="1"/>
          <p:nvPr/>
        </p:nvSpPr>
        <p:spPr>
          <a:xfrm>
            <a:off x="229883" y="4340915"/>
            <a:ext cx="5063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Scale = 10 Perlin Noise Terrain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23221FE-2410-172D-0F7B-AF84EB326D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6218" y="1690778"/>
            <a:ext cx="5523743" cy="256387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83CDD3D-806F-BEAC-D94B-068F7B81665E}"/>
              </a:ext>
            </a:extLst>
          </p:cNvPr>
          <p:cNvSpPr txBox="1"/>
          <p:nvPr/>
        </p:nvSpPr>
        <p:spPr>
          <a:xfrm>
            <a:off x="5906236" y="4340915"/>
            <a:ext cx="5063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Scale = 100 Perlin Noise Terrain</a:t>
            </a:r>
          </a:p>
        </p:txBody>
      </p:sp>
    </p:spTree>
    <p:extLst>
      <p:ext uri="{BB962C8B-B14F-4D97-AF65-F5344CB8AC3E}">
        <p14:creationId xmlns:p14="http://schemas.microsoft.com/office/powerpoint/2010/main" val="5634605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320879-2B55-21C4-E7AA-D7C6528B60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Perlin Noise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E3B4B5-BCCD-AEC3-9016-C5C425C590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4069253" cy="4351337"/>
          </a:xfrm>
        </p:spPr>
        <p:txBody>
          <a:bodyPr/>
          <a:lstStyle/>
          <a:p>
            <a:pPr marL="0" indent="0">
              <a:buNone/>
            </a:pPr>
            <a:r>
              <a:rPr lang="en-US" b="1" u="sng" dirty="0"/>
              <a:t>Pros</a:t>
            </a:r>
          </a:p>
          <a:p>
            <a:r>
              <a:rPr lang="en-US" dirty="0"/>
              <a:t>With lower scales the terrain almost looks like rolling hills or like small slopes</a:t>
            </a:r>
          </a:p>
          <a:p>
            <a:r>
              <a:rPr lang="en-US" dirty="0"/>
              <a:t>Very easy implementation</a:t>
            </a:r>
          </a:p>
          <a:p>
            <a:r>
              <a:rPr lang="en-US" dirty="0"/>
              <a:t>Very fast generation time</a:t>
            </a:r>
          </a:p>
          <a:p>
            <a:r>
              <a:rPr lang="en-US" dirty="0"/>
              <a:t>Even though I wrote a Perlin noise function out, Unity and many other math libraries will have a Perlin noise function already implemented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813AE95-10BA-3721-757F-04A071222EE6}"/>
              </a:ext>
            </a:extLst>
          </p:cNvPr>
          <p:cNvSpPr txBox="1">
            <a:spLocks/>
          </p:cNvSpPr>
          <p:nvPr/>
        </p:nvSpPr>
        <p:spPr>
          <a:xfrm>
            <a:off x="6096000" y="1828799"/>
            <a:ext cx="4069253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b="1" u="sng" dirty="0"/>
              <a:t>Cons</a:t>
            </a:r>
          </a:p>
          <a:p>
            <a:r>
              <a:rPr lang="en-US" dirty="0"/>
              <a:t>If the scale gets too high the terrain will be spikey and could be unusable (The case with scale equals 100 in the previous slide)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10973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3F114D-7639-FF0F-8C7A-5B99512597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9680" y="232913"/>
            <a:ext cx="9692640" cy="897692"/>
          </a:xfrm>
        </p:spPr>
        <p:txBody>
          <a:bodyPr/>
          <a:lstStyle/>
          <a:p>
            <a:pPr algn="ctr"/>
            <a:r>
              <a:rPr lang="en-US" dirty="0"/>
              <a:t>Worley Noise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2C0D72-6A2E-2B41-2372-1941822F6FD7}"/>
              </a:ext>
            </a:extLst>
          </p:cNvPr>
          <p:cNvSpPr txBox="1"/>
          <p:nvPr/>
        </p:nvSpPr>
        <p:spPr>
          <a:xfrm>
            <a:off x="229883" y="4340915"/>
            <a:ext cx="5063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# of Points = 5 Worley Noise Terrain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3CDD3D-806F-BEAC-D94B-068F7B81665E}"/>
              </a:ext>
            </a:extLst>
          </p:cNvPr>
          <p:cNvSpPr txBox="1"/>
          <p:nvPr/>
        </p:nvSpPr>
        <p:spPr>
          <a:xfrm>
            <a:off x="5906236" y="4340915"/>
            <a:ext cx="5063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# of Points = 175 Worley Noise Terrain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38EF42-052B-42CF-FFC0-2FD602B178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71" y="1690778"/>
            <a:ext cx="5367528" cy="254398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857559A-9170-6A7F-BF75-BA668A1C57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5195" y="1692731"/>
            <a:ext cx="5345785" cy="2542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7164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320879-2B55-21C4-E7AA-D7C6528B60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Worley Noise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E3B4B5-BCCD-AEC3-9016-C5C425C590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4069253" cy="4351337"/>
          </a:xfrm>
        </p:spPr>
        <p:txBody>
          <a:bodyPr/>
          <a:lstStyle/>
          <a:p>
            <a:pPr marL="0" indent="0">
              <a:buNone/>
            </a:pPr>
            <a:r>
              <a:rPr lang="en-US" b="1" u="sng" dirty="0"/>
              <a:t>Pros</a:t>
            </a:r>
          </a:p>
          <a:p>
            <a:r>
              <a:rPr lang="en-US" dirty="0"/>
              <a:t>With a high number of points the terrain looks like a mountain range</a:t>
            </a:r>
          </a:p>
          <a:p>
            <a:r>
              <a:rPr lang="en-US" dirty="0"/>
              <a:t>Moderate difficulty for the  implementation</a:t>
            </a:r>
          </a:p>
          <a:p>
            <a:r>
              <a:rPr lang="en-US" dirty="0"/>
              <a:t>Very fast generation time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813AE95-10BA-3721-757F-04A071222EE6}"/>
              </a:ext>
            </a:extLst>
          </p:cNvPr>
          <p:cNvSpPr txBox="1">
            <a:spLocks/>
          </p:cNvSpPr>
          <p:nvPr/>
        </p:nvSpPr>
        <p:spPr>
          <a:xfrm>
            <a:off x="6096000" y="1828799"/>
            <a:ext cx="4069253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b="1" u="sng" dirty="0"/>
              <a:t>Cons</a:t>
            </a:r>
          </a:p>
          <a:p>
            <a:r>
              <a:rPr lang="en-US" dirty="0"/>
              <a:t>If the number of points for the terrain are set too low the terrain looks like bowls since the height it based off of its distance to the closest random point.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65900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3F114D-7639-FF0F-8C7A-5B99512597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9680" y="232913"/>
            <a:ext cx="9692640" cy="897692"/>
          </a:xfrm>
        </p:spPr>
        <p:txBody>
          <a:bodyPr/>
          <a:lstStyle/>
          <a:p>
            <a:pPr algn="ctr"/>
            <a:r>
              <a:rPr lang="en-US" dirty="0"/>
              <a:t>Fractal Perlin Noise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2C0D72-6A2E-2B41-2372-1941822F6FD7}"/>
              </a:ext>
            </a:extLst>
          </p:cNvPr>
          <p:cNvSpPr txBox="1"/>
          <p:nvPr/>
        </p:nvSpPr>
        <p:spPr>
          <a:xfrm>
            <a:off x="229883" y="4340915"/>
            <a:ext cx="506370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Scale = 10</a:t>
            </a:r>
          </a:p>
          <a:p>
            <a:pPr algn="ctr"/>
            <a:r>
              <a:rPr lang="en-US" dirty="0"/>
              <a:t>Octaves = 3</a:t>
            </a:r>
          </a:p>
          <a:p>
            <a:pPr algn="ctr"/>
            <a:r>
              <a:rPr lang="en-US" dirty="0"/>
              <a:t>Lacunarity = 1</a:t>
            </a:r>
          </a:p>
          <a:p>
            <a:pPr algn="ctr"/>
            <a:r>
              <a:rPr lang="en-US" dirty="0"/>
              <a:t>Persistence = 0.05</a:t>
            </a:r>
          </a:p>
          <a:p>
            <a:pPr algn="ctr"/>
            <a:r>
              <a:rPr lang="en-US" dirty="0"/>
              <a:t>Amplitude = 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3CDD3D-806F-BEAC-D94B-068F7B81665E}"/>
              </a:ext>
            </a:extLst>
          </p:cNvPr>
          <p:cNvSpPr txBox="1"/>
          <p:nvPr/>
        </p:nvSpPr>
        <p:spPr>
          <a:xfrm>
            <a:off x="5906236" y="4340915"/>
            <a:ext cx="506370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Scale = 50</a:t>
            </a:r>
          </a:p>
          <a:p>
            <a:pPr algn="ctr"/>
            <a:r>
              <a:rPr lang="en-US" dirty="0"/>
              <a:t>Octaves = 10</a:t>
            </a:r>
          </a:p>
          <a:p>
            <a:pPr algn="ctr"/>
            <a:r>
              <a:rPr lang="en-US" dirty="0"/>
              <a:t>Lacunarity = 3</a:t>
            </a:r>
          </a:p>
          <a:p>
            <a:pPr algn="ctr"/>
            <a:r>
              <a:rPr lang="en-US" dirty="0"/>
              <a:t>Persistence = 0.35</a:t>
            </a:r>
          </a:p>
          <a:p>
            <a:pPr algn="ctr"/>
            <a:r>
              <a:rPr lang="en-US" dirty="0"/>
              <a:t>Amplitude = 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C1F536-99A4-23D2-E472-4F51D56BBF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3433" y="1692731"/>
            <a:ext cx="5351646" cy="25420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51191EF-71E1-D7C2-A2FF-23B8767642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883" y="1692731"/>
            <a:ext cx="5369309" cy="2542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0085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320879-2B55-21C4-E7AA-D7C6528B60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Fractal Perlin Noise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E3B4B5-BCCD-AEC3-9016-C5C425C590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4069253" cy="4351337"/>
          </a:xfrm>
        </p:spPr>
        <p:txBody>
          <a:bodyPr/>
          <a:lstStyle/>
          <a:p>
            <a:pPr marL="0" indent="0">
              <a:buNone/>
            </a:pPr>
            <a:r>
              <a:rPr lang="en-US" b="1" u="sng" dirty="0"/>
              <a:t>Pros</a:t>
            </a:r>
          </a:p>
          <a:p>
            <a:r>
              <a:rPr lang="en-US" dirty="0"/>
              <a:t>With higher inputs the terrain looks like a detailed mountain range</a:t>
            </a:r>
          </a:p>
          <a:p>
            <a:r>
              <a:rPr lang="en-US" dirty="0"/>
              <a:t>Moderate generation time</a:t>
            </a:r>
          </a:p>
          <a:p>
            <a:r>
              <a:rPr lang="en-US" dirty="0"/>
              <a:t>Easy difficulty for the implementation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813AE95-10BA-3721-757F-04A071222EE6}"/>
              </a:ext>
            </a:extLst>
          </p:cNvPr>
          <p:cNvSpPr txBox="1">
            <a:spLocks/>
          </p:cNvSpPr>
          <p:nvPr/>
        </p:nvSpPr>
        <p:spPr>
          <a:xfrm>
            <a:off x="6096000" y="1828799"/>
            <a:ext cx="4069253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b="1" u="sng" dirty="0"/>
              <a:t>Cons</a:t>
            </a:r>
          </a:p>
          <a:p>
            <a:r>
              <a:rPr lang="en-US" dirty="0"/>
              <a:t>With higher inputs the generation of the terrain could take longer</a:t>
            </a:r>
          </a:p>
          <a:p>
            <a:r>
              <a:rPr lang="en-US" dirty="0"/>
              <a:t>The lower and lower you go with the inputs the flatter and more boring it gets</a:t>
            </a:r>
          </a:p>
        </p:txBody>
      </p:sp>
    </p:spTree>
    <p:extLst>
      <p:ext uri="{BB962C8B-B14F-4D97-AF65-F5344CB8AC3E}">
        <p14:creationId xmlns:p14="http://schemas.microsoft.com/office/powerpoint/2010/main" val="32555486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C70B1C-3C7F-F297-4FE9-4D32B298D0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57134"/>
            <a:ext cx="9692640" cy="1325562"/>
          </a:xfrm>
        </p:spPr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DB0279-7F8B-CD13-AB01-99BA633A08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I had to choose just one type of noise for terrain generation, I would choose the Fractal Perlin Noise since it doesn’t take much computation to get really good looking terrain</a:t>
            </a:r>
          </a:p>
          <a:p>
            <a:r>
              <a:rPr lang="en-US" dirty="0"/>
              <a:t>If I had the option though I would use all of the different generation types</a:t>
            </a:r>
          </a:p>
          <a:p>
            <a:pPr lvl="1"/>
            <a:r>
              <a:rPr lang="en-US" dirty="0"/>
              <a:t>I would use Perlin Noise for things like waves in water since it is similar to the effect of sine waves but has some variance.</a:t>
            </a:r>
          </a:p>
          <a:p>
            <a:pPr lvl="1"/>
            <a:r>
              <a:rPr lang="en-US" dirty="0"/>
              <a:t>I would use Worley noise for mountain ranges if it didn’t need much detail, i.e. it is far from the player</a:t>
            </a:r>
          </a:p>
          <a:p>
            <a:pPr lvl="1"/>
            <a:r>
              <a:rPr lang="en-US" dirty="0"/>
              <a:t>I would use Fractal Perlin Noise for any terrain that is close to the player and needs detail since it is a </a:t>
            </a:r>
            <a:r>
              <a:rPr lang="en-US"/>
              <a:t>costlier function to run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358775"/>
      </p:ext>
    </p:extLst>
  </p:cSld>
  <p:clrMapOvr>
    <a:masterClrMapping/>
  </p:clrMapOvr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TM03457515[[fn=View]]</Template>
  <TotalTime>49</TotalTime>
  <Words>416</Words>
  <Application>Microsoft Office PowerPoint</Application>
  <PresentationFormat>Widescreen</PresentationFormat>
  <Paragraphs>54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Century Schoolbook</vt:lpstr>
      <vt:lpstr>Wingdings 2</vt:lpstr>
      <vt:lpstr>View</vt:lpstr>
      <vt:lpstr>Procedural Generation Study</vt:lpstr>
      <vt:lpstr>Objectives of Study</vt:lpstr>
      <vt:lpstr>Perlin Noise</vt:lpstr>
      <vt:lpstr>Perlin Noise</vt:lpstr>
      <vt:lpstr>Worley Noise</vt:lpstr>
      <vt:lpstr>Worley Noise</vt:lpstr>
      <vt:lpstr>Fractal Perlin Noise</vt:lpstr>
      <vt:lpstr>Fractal Perlin Noise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Procedural Generation</dc:title>
  <dc:creator>Skyler Gentner</dc:creator>
  <cp:lastModifiedBy>Skyler Gentner</cp:lastModifiedBy>
  <cp:revision>27</cp:revision>
  <dcterms:created xsi:type="dcterms:W3CDTF">2023-07-28T19:43:01Z</dcterms:created>
  <dcterms:modified xsi:type="dcterms:W3CDTF">2023-07-28T20:32:55Z</dcterms:modified>
</cp:coreProperties>
</file>